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0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09.12.2020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22572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38.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відомий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усім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людям</a:t>
            </a: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07504" y="1772816"/>
            <a:ext cx="8712968" cy="345638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же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промовив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них: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молитеся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говоріть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Отче наш, 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єси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небесах! Нехай святиться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Ім'я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нехай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прийде</a:t>
            </a:r>
            <a:br>
              <a:rPr lang="en-US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Царство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580112" y="6003785"/>
            <a:ext cx="3099986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2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Луки 11:2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3827" y="1268760"/>
            <a:ext cx="9036496" cy="532859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ревнуємо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славу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Все,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робив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говорив і про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молився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спрямовано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дивовижної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краси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Покажи нам, як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молитися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те,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визнаний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Зміцни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нашу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мужність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молитви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достатньо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відважними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відповідати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великим справам,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Отець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бажає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здійснювати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43508" y="1196752"/>
            <a:ext cx="8856984" cy="244827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Нехай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дивовижність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Отцевого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чудеса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дуже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скоро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стануть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бажаними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раніше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ніколи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відчував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9552" y="5517232"/>
            <a:ext cx="8424936" cy="10801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Коли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молитеся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промовляйте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«Отче, нехай святиться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Ім’я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FF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800" i="1" u="sng" dirty="0">
              <a:solidFill>
                <a:schemeClr val="bg1"/>
              </a:solidFill>
              <a:uFill>
                <a:solidFill>
                  <a:srgbClr val="FFFF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800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Богові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дякували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усе добро, яке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чинить у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вашому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800" i="1" u="sng" dirty="0" err="1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1800" i="1" u="sng" dirty="0">
                <a:solidFill>
                  <a:schemeClr val="bg1"/>
                </a:solidFill>
                <a:uFill>
                  <a:solidFill>
                    <a:srgbClr val="FFFF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800" i="1" u="sng" dirty="0">
              <a:solidFill>
                <a:schemeClr val="bg1"/>
              </a:solidFill>
              <a:uFill>
                <a:solidFill>
                  <a:srgbClr val="FFFF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360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/>
    </mc:Choice>
    <mc:Fallback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177</Words>
  <Application>Microsoft Office PowerPoint</Application>
  <PresentationFormat>Екран (4:3)</PresentationFormat>
  <Paragraphs>21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38.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226</cp:revision>
  <dcterms:created xsi:type="dcterms:W3CDTF">2011-03-25T18:27:23Z</dcterms:created>
  <dcterms:modified xsi:type="dcterms:W3CDTF">2020-12-09T17:57:59Z</dcterms:modified>
</cp:coreProperties>
</file>